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1980" y="81280"/>
            <a:ext cx="2574290" cy="32645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955" y="81915"/>
            <a:ext cx="2592705" cy="32639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" y="81915"/>
            <a:ext cx="2492375" cy="32645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75" y="81280"/>
            <a:ext cx="2614930" cy="326326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955" y="3524885"/>
            <a:ext cx="2672080" cy="3196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975" y="3524885"/>
            <a:ext cx="2614295" cy="31178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015" y="3524885"/>
            <a:ext cx="2548255" cy="31972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90" y="3483610"/>
            <a:ext cx="2559685" cy="3168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3627120"/>
            <a:ext cx="2652395" cy="3201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850" y="-635"/>
            <a:ext cx="2712720" cy="35547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30" y="635"/>
            <a:ext cx="2678430" cy="35540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25" y="0"/>
            <a:ext cx="2749550" cy="35547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0" y="3736975"/>
            <a:ext cx="2550160" cy="2981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660" y="3736975"/>
            <a:ext cx="2621915" cy="29819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1145" y="3736975"/>
            <a:ext cx="2525395" cy="2981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1145" y="64770"/>
            <a:ext cx="2526030" cy="34201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235" y="0"/>
            <a:ext cx="2525395" cy="3072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910" y="-635"/>
            <a:ext cx="2490470" cy="3072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065" y="0"/>
            <a:ext cx="2279650" cy="3072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860" y="-635"/>
            <a:ext cx="2355850" cy="30727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" y="3183255"/>
            <a:ext cx="2524760" cy="32607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910" y="3183255"/>
            <a:ext cx="2491105" cy="32607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065" y="3183255"/>
            <a:ext cx="2404110" cy="32613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7860" y="3183255"/>
            <a:ext cx="2499995" cy="33343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680,&quot;width&quot;:4970}"/>
</p:tagLst>
</file>

<file path=ppt/tags/tag2.xml><?xml version="1.0" encoding="utf-8"?>
<p:tagLst xmlns:p="http://schemas.openxmlformats.org/presentationml/2006/main">
  <p:tag name="KSO_WM_UNIT_PLACING_PICTURE_USER_VIEWPORT" val="{&quot;height&quot;:6670,&quot;width&quot;:479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杨秀璋</cp:lastModifiedBy>
  <cp:revision>9</cp:revision>
  <dcterms:created xsi:type="dcterms:W3CDTF">2020-07-25T03:01:00Z</dcterms:created>
  <dcterms:modified xsi:type="dcterms:W3CDTF">2020-07-29T13:23:37Z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